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7" r:id="rId3"/>
    <p:sldId id="258" r:id="rId4"/>
    <p:sldId id="261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47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211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2276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3434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4281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751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4537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2999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880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576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467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326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352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050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873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326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44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4DDBB-9C73-49EB-9632-B54442A59D0D}" type="datetimeFigureOut">
              <a:rPr lang="hu-HU" smtClean="0"/>
              <a:t>2020. 10. 15.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942C1-7B61-4C42-BB6F-2533494F419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6747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A46C66-652D-49A1-B45E-A3761F696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 err="1"/>
              <a:t>Web_project</a:t>
            </a:r>
            <a:r>
              <a:rPr lang="hu-HU" b="1" dirty="0"/>
              <a:t> bemutató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764AD4A-CCCF-4320-BA01-3DAE8CF00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</a:t>
            </a:r>
            <a:r>
              <a:rPr lang="hu-HU" dirty="0" err="1"/>
              <a:t>Mikáczó</a:t>
            </a:r>
            <a:r>
              <a:rPr lang="hu-HU" dirty="0"/>
              <a:t> János, Szabó Balázs, </a:t>
            </a:r>
            <a:r>
              <a:rPr lang="hu-HU" dirty="0" err="1"/>
              <a:t>Ujlakán</a:t>
            </a:r>
            <a:r>
              <a:rPr lang="hu-HU" dirty="0"/>
              <a:t> Zoltán</a:t>
            </a:r>
          </a:p>
        </p:txBody>
      </p:sp>
    </p:spTree>
    <p:extLst>
      <p:ext uri="{BB962C8B-B14F-4D97-AF65-F5344CB8AC3E}">
        <p14:creationId xmlns:p14="http://schemas.microsoft.com/office/powerpoint/2010/main" val="183968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474E82-8310-48DD-B411-7096A805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u="sng" dirty="0"/>
              <a:t>TÉMA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ABBA28D-85C8-4E8D-81BB-8269E2CC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51088"/>
            <a:ext cx="6327739" cy="3320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D919A3A-5D45-4B35-9303-078AB4DFDFFC}"/>
              </a:ext>
            </a:extLst>
          </p:cNvPr>
          <p:cNvSpPr txBox="1"/>
          <p:nvPr/>
        </p:nvSpPr>
        <p:spPr>
          <a:xfrm>
            <a:off x="7666181" y="2964666"/>
            <a:ext cx="367607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u="sng" dirty="0"/>
              <a:t>Digitális oktatás (2020)</a:t>
            </a:r>
          </a:p>
          <a:p>
            <a:r>
              <a:rPr lang="hu-HU" sz="2800" dirty="0"/>
              <a:t>1. Miért volt rá szükség?</a:t>
            </a:r>
          </a:p>
          <a:p>
            <a:r>
              <a:rPr lang="hu-HU" sz="2800" dirty="0"/>
              <a:t>2. Előnyei és hátrányai</a:t>
            </a:r>
          </a:p>
          <a:p>
            <a:r>
              <a:rPr lang="hu-HU" sz="2800" dirty="0"/>
              <a:t>3. Alkalmazások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620853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BA2FCA-072B-4D8E-B761-ED83580E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u="sng" dirty="0"/>
              <a:t>HTML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4976B0B-691F-462F-92F5-3EA5E4279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63" y="1948134"/>
            <a:ext cx="6351040" cy="3814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E245C7F-7368-4F92-88E3-3BD5B2C77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428" y="410626"/>
            <a:ext cx="6189633" cy="3018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9CFA087-FB08-4A56-895F-E55395ACB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25" y="3508408"/>
            <a:ext cx="7292136" cy="2965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30259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4EFEFB-7989-4B99-B4D9-8D1254CF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u="sng" dirty="0"/>
              <a:t>Kártyák</a:t>
            </a:r>
            <a:endParaRPr lang="hu-HU" sz="72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814030-7337-4281-A61C-3C74DBA5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87" y="2209800"/>
            <a:ext cx="3832585" cy="2663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D410BE5-ED21-4C61-9EF0-9274992C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27" y="2211880"/>
            <a:ext cx="3832586" cy="2661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090CF9A-5499-4311-8C02-0361391D381F}"/>
              </a:ext>
            </a:extLst>
          </p:cNvPr>
          <p:cNvSpPr txBox="1"/>
          <p:nvPr/>
        </p:nvSpPr>
        <p:spPr>
          <a:xfrm>
            <a:off x="4948041" y="5174584"/>
            <a:ext cx="2403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Kártyára</a:t>
            </a:r>
            <a:r>
              <a:rPr lang="hu-HU" dirty="0"/>
              <a:t> </a:t>
            </a:r>
            <a:r>
              <a:rPr lang="hu-HU" sz="2400" dirty="0"/>
              <a:t>kattintás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6FAA153-686B-4589-9F13-83ED298B3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20" y="2209799"/>
            <a:ext cx="3726593" cy="2663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363C6340-57C6-4A3A-824F-F18169913CAD}"/>
              </a:ext>
            </a:extLst>
          </p:cNvPr>
          <p:cNvSpPr txBox="1"/>
          <p:nvPr/>
        </p:nvSpPr>
        <p:spPr>
          <a:xfrm>
            <a:off x="8819712" y="5174584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Alkalmazás</a:t>
            </a:r>
            <a:r>
              <a:rPr lang="hu-HU" dirty="0"/>
              <a:t> </a:t>
            </a:r>
            <a:r>
              <a:rPr lang="hu-HU" sz="2400" dirty="0"/>
              <a:t>honlapja</a:t>
            </a:r>
          </a:p>
        </p:txBody>
      </p:sp>
      <p:sp>
        <p:nvSpPr>
          <p:cNvPr id="10" name="Tartalom helye 9">
            <a:extLst>
              <a:ext uri="{FF2B5EF4-FFF2-40B4-BE49-F238E27FC236}">
                <a16:creationId xmlns:a16="http://schemas.microsoft.com/office/drawing/2014/main" id="{4FAD469E-6BB8-4669-8CEA-CB5AD23B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85" y="5174584"/>
            <a:ext cx="1779587" cy="46166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hu-HU" sz="2600" dirty="0"/>
              <a:t>Animáció</a:t>
            </a:r>
            <a:endParaRPr lang="hu-HU" dirty="0"/>
          </a:p>
        </p:txBody>
      </p:sp>
      <p:sp>
        <p:nvSpPr>
          <p:cNvPr id="11" name="Nyíl: jobbra mutató 10">
            <a:extLst>
              <a:ext uri="{FF2B5EF4-FFF2-40B4-BE49-F238E27FC236}">
                <a16:creationId xmlns:a16="http://schemas.microsoft.com/office/drawing/2014/main" id="{3D3115CC-BC9B-4E85-9125-9BF908D3DF86}"/>
              </a:ext>
            </a:extLst>
          </p:cNvPr>
          <p:cNvSpPr/>
          <p:nvPr/>
        </p:nvSpPr>
        <p:spPr>
          <a:xfrm>
            <a:off x="3263899" y="5174584"/>
            <a:ext cx="1456763" cy="4616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C3615EB7-54C6-44FF-85F7-03CDDAA64727}"/>
              </a:ext>
            </a:extLst>
          </p:cNvPr>
          <p:cNvSpPr/>
          <p:nvPr/>
        </p:nvSpPr>
        <p:spPr>
          <a:xfrm>
            <a:off x="7451247" y="5174584"/>
            <a:ext cx="1288816" cy="4616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8529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build="p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4BA139-4274-4CF8-A1B5-7806493D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047"/>
            <a:ext cx="9905998" cy="1478570"/>
          </a:xfrm>
        </p:spPr>
        <p:txBody>
          <a:bodyPr>
            <a:normAutofit/>
          </a:bodyPr>
          <a:lstStyle/>
          <a:p>
            <a:r>
              <a:rPr lang="hu-HU" sz="7200" u="sng" dirty="0"/>
              <a:t>CSS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36AEB25-DBEE-4279-86E3-7228C6FBE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00" y="256487"/>
            <a:ext cx="3619500" cy="2860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B23F7A8-FFC4-45E4-BC23-52CF60DF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39" y="256487"/>
            <a:ext cx="4172673" cy="3288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9BCA545-3BAE-4128-9FBC-06B33FAFF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77" y="2774003"/>
            <a:ext cx="4146746" cy="3288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26F40F4-537C-47D3-BC1E-8BB7A4C55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11" y="2774003"/>
            <a:ext cx="4524112" cy="3589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66175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481BA4-E8B2-4741-932E-F74A26F2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0D5A31-BF5D-4745-AF49-01068086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u="sng" dirty="0" err="1">
                <a:solidFill>
                  <a:srgbClr val="0070C0"/>
                </a:solidFill>
              </a:rPr>
              <a:t>Mikáczó</a:t>
            </a:r>
            <a:r>
              <a:rPr lang="hu-HU" b="1" u="sng" dirty="0">
                <a:solidFill>
                  <a:srgbClr val="0070C0"/>
                </a:solidFill>
              </a:rPr>
              <a:t> János:</a:t>
            </a:r>
            <a:r>
              <a:rPr lang="hu-HU" b="1" dirty="0"/>
              <a:t> </a:t>
            </a:r>
            <a:r>
              <a:rPr lang="hu-HU" dirty="0"/>
              <a:t>CSS, Dizájn, </a:t>
            </a:r>
            <a:r>
              <a:rPr lang="hu-HU" dirty="0" err="1"/>
              <a:t>Nav</a:t>
            </a:r>
            <a:r>
              <a:rPr lang="hu-HU" dirty="0"/>
              <a:t>-bar, Animációk, Zene</a:t>
            </a:r>
          </a:p>
          <a:p>
            <a:r>
              <a:rPr lang="hu-HU" b="1" u="sng" dirty="0">
                <a:solidFill>
                  <a:srgbClr val="0070C0"/>
                </a:solidFill>
              </a:rPr>
              <a:t>Szabó Balázs:</a:t>
            </a:r>
            <a:r>
              <a:rPr lang="hu-HU" b="1" dirty="0"/>
              <a:t> </a:t>
            </a:r>
            <a:r>
              <a:rPr lang="hu-HU" dirty="0" err="1"/>
              <a:t>Bootstrap</a:t>
            </a:r>
            <a:r>
              <a:rPr lang="hu-HU" dirty="0"/>
              <a:t>, Kártyák, Prezentáció</a:t>
            </a:r>
          </a:p>
          <a:p>
            <a:r>
              <a:rPr lang="hu-HU" b="1" u="sng" dirty="0" err="1">
                <a:solidFill>
                  <a:srgbClr val="0070C0"/>
                </a:solidFill>
              </a:rPr>
              <a:t>Ujlakán</a:t>
            </a:r>
            <a:r>
              <a:rPr lang="hu-HU" b="1" u="sng" dirty="0">
                <a:solidFill>
                  <a:srgbClr val="0070C0"/>
                </a:solidFill>
              </a:rPr>
              <a:t> Zoltán:</a:t>
            </a:r>
            <a:r>
              <a:rPr lang="hu-HU" dirty="0"/>
              <a:t> HTML, Tartalom, Kártyák, Prezentáció</a:t>
            </a:r>
          </a:p>
        </p:txBody>
      </p:sp>
    </p:spTree>
    <p:extLst>
      <p:ext uri="{BB962C8B-B14F-4D97-AF65-F5344CB8AC3E}">
        <p14:creationId xmlns:p14="http://schemas.microsoft.com/office/powerpoint/2010/main" val="1548817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41</TotalTime>
  <Words>77</Words>
  <Application>Microsoft Office PowerPoint</Application>
  <PresentationFormat>Szélesvásznú</PresentationFormat>
  <Paragraphs>17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9" baseType="lpstr">
      <vt:lpstr>Arial</vt:lpstr>
      <vt:lpstr>Tw Cen MT</vt:lpstr>
      <vt:lpstr>Áramkör</vt:lpstr>
      <vt:lpstr>Web_project bemutató</vt:lpstr>
      <vt:lpstr>TÉMA</vt:lpstr>
      <vt:lpstr>HTML</vt:lpstr>
      <vt:lpstr>Kártyák</vt:lpstr>
      <vt:lpstr>CSS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EDU_JRIF_3631@diakoffice.onmicrosoft.com</dc:creator>
  <cp:lastModifiedBy>EDU_JRIF_3631@diakoffice.onmicrosoft.com</cp:lastModifiedBy>
  <cp:revision>6</cp:revision>
  <dcterms:created xsi:type="dcterms:W3CDTF">2020-10-15T08:41:21Z</dcterms:created>
  <dcterms:modified xsi:type="dcterms:W3CDTF">2020-10-15T09:22:39Z</dcterms:modified>
</cp:coreProperties>
</file>